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31F68-6988-4D1E-8904-E813A8D27082}" type="datetimeFigureOut">
              <a:rPr lang="nl-BE" smtClean="0"/>
              <a:t>23/11/2016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337F4-73FD-445F-9250-A9A2935CC0E7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31F68-6988-4D1E-8904-E813A8D27082}" type="datetimeFigureOut">
              <a:rPr lang="nl-BE" smtClean="0"/>
              <a:t>23/11/2016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337F4-73FD-445F-9250-A9A2935CC0E7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31F68-6988-4D1E-8904-E813A8D27082}" type="datetimeFigureOut">
              <a:rPr lang="nl-BE" smtClean="0"/>
              <a:t>23/11/2016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337F4-73FD-445F-9250-A9A2935CC0E7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31F68-6988-4D1E-8904-E813A8D27082}" type="datetimeFigureOut">
              <a:rPr lang="nl-BE" smtClean="0"/>
              <a:t>23/11/2016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337F4-73FD-445F-9250-A9A2935CC0E7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31F68-6988-4D1E-8904-E813A8D27082}" type="datetimeFigureOut">
              <a:rPr lang="nl-BE" smtClean="0"/>
              <a:t>23/11/2016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337F4-73FD-445F-9250-A9A2935CC0E7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31F68-6988-4D1E-8904-E813A8D27082}" type="datetimeFigureOut">
              <a:rPr lang="nl-BE" smtClean="0"/>
              <a:t>23/11/2016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337F4-73FD-445F-9250-A9A2935CC0E7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31F68-6988-4D1E-8904-E813A8D27082}" type="datetimeFigureOut">
              <a:rPr lang="nl-BE" smtClean="0"/>
              <a:t>23/11/2016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337F4-73FD-445F-9250-A9A2935CC0E7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31F68-6988-4D1E-8904-E813A8D27082}" type="datetimeFigureOut">
              <a:rPr lang="nl-BE" smtClean="0"/>
              <a:t>23/11/2016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337F4-73FD-445F-9250-A9A2935CC0E7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31F68-6988-4D1E-8904-E813A8D27082}" type="datetimeFigureOut">
              <a:rPr lang="nl-BE" smtClean="0"/>
              <a:t>23/11/2016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337F4-73FD-445F-9250-A9A2935CC0E7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31F68-6988-4D1E-8904-E813A8D27082}" type="datetimeFigureOut">
              <a:rPr lang="nl-BE" smtClean="0"/>
              <a:t>23/11/2016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337F4-73FD-445F-9250-A9A2935CC0E7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31F68-6988-4D1E-8904-E813A8D27082}" type="datetimeFigureOut">
              <a:rPr lang="nl-BE" smtClean="0"/>
              <a:t>23/11/2016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337F4-73FD-445F-9250-A9A2935CC0E7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31F68-6988-4D1E-8904-E813A8D27082}" type="datetimeFigureOut">
              <a:rPr lang="nl-BE" smtClean="0"/>
              <a:t>23/11/2016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337F4-73FD-445F-9250-A9A2935CC0E7}" type="slidenum">
              <a:rPr lang="nl-BE" smtClean="0"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491880" cy="6869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0"/>
            <a:ext cx="4603056" cy="3052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Rechte verbindingslijn 6"/>
          <p:cNvCxnSpPr/>
          <p:nvPr/>
        </p:nvCxnSpPr>
        <p:spPr>
          <a:xfrm>
            <a:off x="6588224" y="1412776"/>
            <a:ext cx="1656184" cy="0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/>
          <p:cNvCxnSpPr/>
          <p:nvPr/>
        </p:nvCxnSpPr>
        <p:spPr>
          <a:xfrm>
            <a:off x="6588224" y="2420888"/>
            <a:ext cx="1728192" cy="0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hteraccolade 10"/>
          <p:cNvSpPr/>
          <p:nvPr/>
        </p:nvSpPr>
        <p:spPr>
          <a:xfrm>
            <a:off x="8316416" y="1412776"/>
            <a:ext cx="144016" cy="914400"/>
          </a:xfrm>
          <a:prstGeom prst="rightBrac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Tekstvak 12"/>
          <p:cNvSpPr txBox="1"/>
          <p:nvPr/>
        </p:nvSpPr>
        <p:spPr>
          <a:xfrm>
            <a:off x="8388424" y="1628800"/>
            <a:ext cx="567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dirty="0" smtClean="0"/>
              <a:t>Hoogte</a:t>
            </a:r>
          </a:p>
          <a:p>
            <a:r>
              <a:rPr lang="nl-NL" sz="1000" dirty="0" smtClean="0"/>
              <a:t>3cm</a:t>
            </a:r>
            <a:endParaRPr lang="nl-BE" sz="10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3140968"/>
            <a:ext cx="3470523" cy="3274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JL-OMHOOG en -OMLAAG 14"/>
          <p:cNvSpPr/>
          <p:nvPr/>
        </p:nvSpPr>
        <p:spPr>
          <a:xfrm rot="4564035" flipH="1">
            <a:off x="5609554" y="3220951"/>
            <a:ext cx="74298" cy="310874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" name="Tekstvak 15"/>
          <p:cNvSpPr txBox="1"/>
          <p:nvPr/>
        </p:nvSpPr>
        <p:spPr>
          <a:xfrm rot="20828338">
            <a:off x="6249289" y="4345884"/>
            <a:ext cx="502061" cy="24622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nl-NL" sz="1000" dirty="0" smtClean="0"/>
              <a:t>13 cm</a:t>
            </a:r>
            <a:endParaRPr lang="nl-BE" sz="1000" dirty="0"/>
          </a:p>
        </p:txBody>
      </p:sp>
      <p:cxnSp>
        <p:nvCxnSpPr>
          <p:cNvPr id="19" name="Rechte verbindingslijn met pijl 18"/>
          <p:cNvCxnSpPr/>
          <p:nvPr/>
        </p:nvCxnSpPr>
        <p:spPr>
          <a:xfrm flipV="1">
            <a:off x="5004048" y="5589240"/>
            <a:ext cx="1656184" cy="237728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kstvak 21"/>
          <p:cNvSpPr txBox="1"/>
          <p:nvPr/>
        </p:nvSpPr>
        <p:spPr>
          <a:xfrm rot="21221003">
            <a:off x="5673226" y="5426004"/>
            <a:ext cx="502061" cy="24622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nl-NL" sz="1000" dirty="0" smtClean="0"/>
              <a:t>8cm</a:t>
            </a:r>
            <a:endParaRPr lang="nl-BE" sz="1000" dirty="0"/>
          </a:p>
        </p:txBody>
      </p:sp>
      <p:sp>
        <p:nvSpPr>
          <p:cNvPr id="23" name="Tekstvak 22"/>
          <p:cNvSpPr txBox="1"/>
          <p:nvPr/>
        </p:nvSpPr>
        <p:spPr>
          <a:xfrm>
            <a:off x="6838561" y="5805264"/>
            <a:ext cx="230543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dirty="0" smtClean="0"/>
              <a:t>BESCHIKBARE RUIMTE VOOR PRINT</a:t>
            </a:r>
          </a:p>
          <a:p>
            <a:r>
              <a:rPr lang="nl-NL" sz="1000" dirty="0" smtClean="0"/>
              <a:t>Bouten op onderlinge afstand van 8cm.</a:t>
            </a:r>
          </a:p>
          <a:p>
            <a:r>
              <a:rPr lang="nl-NL" sz="1000" dirty="0" smtClean="0"/>
              <a:t>Bouten gelegen op 5cm van middenpunt</a:t>
            </a:r>
          </a:p>
          <a:p>
            <a:r>
              <a:rPr lang="nl-NL" sz="1000" dirty="0" smtClean="0"/>
              <a:t>Doormeter cirkel= 13 cm</a:t>
            </a:r>
          </a:p>
          <a:p>
            <a:r>
              <a:rPr lang="nl-NL" sz="1000" dirty="0" smtClean="0"/>
              <a:t>Hoogte = 3cm</a:t>
            </a:r>
            <a:endParaRPr lang="nl-BE" sz="1000" dirty="0"/>
          </a:p>
        </p:txBody>
      </p:sp>
      <p:cxnSp>
        <p:nvCxnSpPr>
          <p:cNvPr id="25" name="Rechte verbindingslijn met pijl 24"/>
          <p:cNvCxnSpPr/>
          <p:nvPr/>
        </p:nvCxnSpPr>
        <p:spPr>
          <a:xfrm>
            <a:off x="4572000" y="2060848"/>
            <a:ext cx="72008" cy="16561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chte verbindingslijn met pijl 25"/>
          <p:cNvCxnSpPr/>
          <p:nvPr/>
        </p:nvCxnSpPr>
        <p:spPr>
          <a:xfrm flipH="1">
            <a:off x="6588224" y="1916832"/>
            <a:ext cx="216024" cy="16561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30</Words>
  <Application>Microsoft Office PowerPoint</Application>
  <PresentationFormat>Diavoorstelling (4:3)</PresentationFormat>
  <Paragraphs>9</Paragraphs>
  <Slides>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2" baseType="lpstr">
      <vt:lpstr>Office-thema</vt:lpstr>
      <vt:lpstr>Dia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Dany</dc:creator>
  <cp:lastModifiedBy>Dany</cp:lastModifiedBy>
  <cp:revision>4</cp:revision>
  <dcterms:created xsi:type="dcterms:W3CDTF">2016-11-23T12:49:30Z</dcterms:created>
  <dcterms:modified xsi:type="dcterms:W3CDTF">2016-11-23T13:19:31Z</dcterms:modified>
</cp:coreProperties>
</file>