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8" r:id="rId5"/>
    <p:sldId id="26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1722" y="-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B090-C062-41B0-AB68-E62587759496}" type="datetimeFigureOut">
              <a:rPr lang="nl-BE" smtClean="0"/>
              <a:t>11/11/2013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61B2-F171-4BEA-94DE-D6BAB038872E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B090-C062-41B0-AB68-E62587759496}" type="datetimeFigureOut">
              <a:rPr lang="nl-BE" smtClean="0"/>
              <a:t>11/11/2013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61B2-F171-4BEA-94DE-D6BAB038872E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B090-C062-41B0-AB68-E62587759496}" type="datetimeFigureOut">
              <a:rPr lang="nl-BE" smtClean="0"/>
              <a:t>11/11/2013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61B2-F171-4BEA-94DE-D6BAB038872E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B090-C062-41B0-AB68-E62587759496}" type="datetimeFigureOut">
              <a:rPr lang="nl-BE" smtClean="0"/>
              <a:t>11/11/2013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61B2-F171-4BEA-94DE-D6BAB038872E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B090-C062-41B0-AB68-E62587759496}" type="datetimeFigureOut">
              <a:rPr lang="nl-BE" smtClean="0"/>
              <a:t>11/11/2013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61B2-F171-4BEA-94DE-D6BAB038872E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B090-C062-41B0-AB68-E62587759496}" type="datetimeFigureOut">
              <a:rPr lang="nl-BE" smtClean="0"/>
              <a:t>11/11/2013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61B2-F171-4BEA-94DE-D6BAB038872E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B090-C062-41B0-AB68-E62587759496}" type="datetimeFigureOut">
              <a:rPr lang="nl-BE" smtClean="0"/>
              <a:t>11/11/2013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61B2-F171-4BEA-94DE-D6BAB038872E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B090-C062-41B0-AB68-E62587759496}" type="datetimeFigureOut">
              <a:rPr lang="nl-BE" smtClean="0"/>
              <a:t>11/11/2013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61B2-F171-4BEA-94DE-D6BAB038872E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B090-C062-41B0-AB68-E62587759496}" type="datetimeFigureOut">
              <a:rPr lang="nl-BE" smtClean="0"/>
              <a:t>11/11/2013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61B2-F171-4BEA-94DE-D6BAB038872E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B090-C062-41B0-AB68-E62587759496}" type="datetimeFigureOut">
              <a:rPr lang="nl-BE" smtClean="0"/>
              <a:t>11/11/2013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61B2-F171-4BEA-94DE-D6BAB038872E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9B090-C062-41B0-AB68-E62587759496}" type="datetimeFigureOut">
              <a:rPr lang="nl-BE" smtClean="0"/>
              <a:t>11/11/2013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561B2-F171-4BEA-94DE-D6BAB038872E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9B090-C062-41B0-AB68-E62587759496}" type="datetimeFigureOut">
              <a:rPr lang="nl-BE" smtClean="0"/>
              <a:t>11/11/2013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561B2-F171-4BEA-94DE-D6BAB038872E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5594"/>
            <a:ext cx="8145795" cy="655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6620018" cy="56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3" y="866775"/>
            <a:ext cx="722947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007886" cy="547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18691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7784868" cy="627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6451823" cy="569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3" y="452438"/>
            <a:ext cx="7991475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054305" cy="609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7659530" cy="461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6825919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Diavoorstelling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5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Dany</dc:creator>
  <cp:lastModifiedBy>Dany</cp:lastModifiedBy>
  <cp:revision>3</cp:revision>
  <dcterms:created xsi:type="dcterms:W3CDTF">2013-11-11T19:18:35Z</dcterms:created>
  <dcterms:modified xsi:type="dcterms:W3CDTF">2013-11-11T19:34:35Z</dcterms:modified>
</cp:coreProperties>
</file>